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9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/>
              <a:t>Зразок підзаголовка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uk-UA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/>
              <a:t>Зразок тексту</a:t>
            </a:r>
          </a:p>
          <a:p>
            <a:pPr lvl="1" eaLnBrk="1" latinLnBrk="0" hangingPunct="1"/>
            <a:r>
              <a:rPr kumimoji="0" lang="uk-UA"/>
              <a:t>Другий рівень</a:t>
            </a:r>
          </a:p>
          <a:p>
            <a:pPr lvl="2" eaLnBrk="1" latinLnBrk="0" hangingPunct="1"/>
            <a:r>
              <a:rPr kumimoji="0" lang="uk-UA"/>
              <a:t>Третій рівень</a:t>
            </a:r>
          </a:p>
          <a:p>
            <a:pPr lvl="3" eaLnBrk="1" latinLnBrk="0" hangingPunct="1"/>
            <a:r>
              <a:rPr kumimoji="0" lang="uk-UA"/>
              <a:t>Четвертий рівень</a:t>
            </a:r>
          </a:p>
          <a:p>
            <a:pPr lvl="4" eaLnBrk="1" latinLnBrk="0" hangingPunct="1"/>
            <a:r>
              <a:rPr kumimoji="0" lang="uk-UA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6BD101-534C-432F-A235-3AEEAD7478B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Навчально-науковий інститут бізнесу, економіки та адміністрування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Кафедра менеджменту та адміністрування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2204864"/>
            <a:ext cx="5904656" cy="403244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sz="5400" b="1" dirty="0"/>
              <a:t>Науковий клуб здобувачів вищої освіти «</a:t>
            </a:r>
            <a:r>
              <a:rPr lang="uk-UA" sz="4800" b="1" dirty="0"/>
              <a:t>КРЕАТИВ</a:t>
            </a:r>
            <a:r>
              <a:rPr lang="uk-UA" sz="5400" b="1" dirty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74443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9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24936" cy="6408712"/>
          </a:xfrm>
        </p:spPr>
        <p:txBody>
          <a:bodyPr/>
          <a:lstStyle/>
          <a:p>
            <a:pPr algn="just"/>
            <a:r>
              <a:rPr lang="uk-UA" sz="3200" i="1" dirty="0"/>
              <a:t>Голова наукового клубу </a:t>
            </a:r>
            <a:r>
              <a:rPr lang="uk-UA" sz="3200" dirty="0"/>
              <a:t>– </a:t>
            </a:r>
            <a:r>
              <a:rPr lang="uk-UA" sz="3200" dirty="0" err="1"/>
              <a:t>к.держ.упр</a:t>
            </a:r>
            <a:r>
              <a:rPr lang="uk-UA" sz="3200" dirty="0"/>
              <a:t>., доцент кафедри менеджменту та адміністрування</a:t>
            </a:r>
          </a:p>
          <a:p>
            <a:pPr algn="just"/>
            <a:endParaRPr lang="uk-UA" sz="3200" b="1" dirty="0"/>
          </a:p>
          <a:p>
            <a:pPr algn="just"/>
            <a:endParaRPr lang="uk-UA" sz="3200" b="1" dirty="0"/>
          </a:p>
          <a:p>
            <a:pPr algn="just"/>
            <a:endParaRPr lang="uk-UA" sz="3200" b="1" dirty="0"/>
          </a:p>
          <a:p>
            <a:pPr algn="just"/>
            <a:endParaRPr lang="uk-UA" sz="3200" b="1" dirty="0"/>
          </a:p>
          <a:p>
            <a:pPr algn="just"/>
            <a:r>
              <a:rPr lang="uk-UA" sz="3200" b="1" dirty="0" err="1"/>
              <a:t>Лашук</a:t>
            </a:r>
            <a:r>
              <a:rPr lang="uk-UA" sz="3200" b="1" dirty="0"/>
              <a:t> Оксана Сергіївна</a:t>
            </a:r>
          </a:p>
          <a:p>
            <a:pPr algn="just"/>
            <a:r>
              <a:rPr lang="uk-UA" sz="3200" dirty="0"/>
              <a:t>тел. 0676951415</a:t>
            </a:r>
          </a:p>
          <a:p>
            <a:pPr algn="just"/>
            <a:endParaRPr lang="uk-UA" i="1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Метою роботи наукового клубу є: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040600"/>
          </a:xfrm>
        </p:spPr>
        <p:txBody>
          <a:bodyPr/>
          <a:lstStyle/>
          <a:p>
            <a:r>
              <a:rPr lang="uk-UA" dirty="0"/>
              <a:t>Поглиблене вивчення досягнень сучасної науки та впровадження їх у практичні дослідження;</a:t>
            </a:r>
          </a:p>
          <a:p>
            <a:r>
              <a:rPr lang="uk-UA" dirty="0"/>
              <a:t>Розвиток навичок самостійної роботи здобувачів;</a:t>
            </a:r>
          </a:p>
          <a:p>
            <a:r>
              <a:rPr lang="uk-UA" dirty="0"/>
              <a:t>Накопичення досвіду проведення наукових досліджень;</a:t>
            </a:r>
          </a:p>
          <a:p>
            <a:r>
              <a:rPr lang="uk-UA" dirty="0"/>
              <a:t>Підвищення рівня власної наукової активності та саморозвиток;</a:t>
            </a:r>
          </a:p>
          <a:p>
            <a:r>
              <a:rPr lang="uk-UA" dirty="0"/>
              <a:t>Застосування результатів наукових досліджень, розробка практичних рекомендацій щодо їх реалізації.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264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4709160"/>
          </a:xfrm>
        </p:spPr>
        <p:txBody>
          <a:bodyPr>
            <a:normAutofit/>
          </a:bodyPr>
          <a:lstStyle/>
          <a:p>
            <a:r>
              <a:rPr lang="uk-UA" sz="2400" dirty="0"/>
              <a:t>На засіданнях наукового клубу здобувачі займаються пошуково-аналітичною та дослідницькою роботою: виступають з доповідями на цікаві теми, обговорюють актуальні проблеми в галузі економіки підприємства, менеджменту, публічного управління.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7"/>
            <a:ext cx="2326667" cy="24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55" y="4077072"/>
            <a:ext cx="4218322" cy="230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19" y="2076097"/>
            <a:ext cx="2865052" cy="236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3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pPr algn="ctr"/>
            <a:r>
              <a:rPr lang="uk-UA" dirty="0"/>
              <a:t>Учасники наукового клубу «КРЕАТИВ», виступають з доповідями на науково-практичних конференціях, олімпіадах та конкурсах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7" y="1933335"/>
            <a:ext cx="2448272" cy="368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24" y="1933335"/>
            <a:ext cx="3504803" cy="238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28" y="3757950"/>
            <a:ext cx="2403550" cy="28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125251"/>
            <a:ext cx="2558946" cy="359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03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pPr algn="ctr"/>
            <a:r>
              <a:rPr lang="uk-UA" dirty="0"/>
              <a:t>З нами цікаво, </a:t>
            </a:r>
            <a:r>
              <a:rPr lang="uk-UA" dirty="0" err="1"/>
              <a:t>пізнавально</a:t>
            </a:r>
            <a:r>
              <a:rPr lang="uk-UA" dirty="0"/>
              <a:t>, </a:t>
            </a:r>
            <a:r>
              <a:rPr lang="uk-UA" dirty="0" err="1"/>
              <a:t>емоційно</a:t>
            </a:r>
            <a:endParaRPr lang="uk-UA" dirty="0"/>
          </a:p>
        </p:txBody>
      </p:sp>
      <p:pic>
        <p:nvPicPr>
          <p:cNvPr id="2" name="Объект 4">
            <a:extLst>
              <a:ext uri="{FF2B5EF4-FFF2-40B4-BE49-F238E27FC236}">
                <a16:creationId xmlns:a16="http://schemas.microsoft.com/office/drawing/2014/main" id="{62CB4B0C-257F-4341-9BC2-F20061FA4EB0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862" y="1591152"/>
            <a:ext cx="2853691" cy="21402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B3E5E-E67A-4B2A-806F-844CE5CD9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34440"/>
            <a:ext cx="2926080" cy="21945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D16BA2-2845-45A1-9F30-B48215493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667" y="3781435"/>
            <a:ext cx="3413760" cy="2560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25D718-AE4F-4146-B678-EF2317916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109" y="4365104"/>
            <a:ext cx="3160891" cy="23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9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448272"/>
          </a:xfrm>
        </p:spPr>
        <p:txBody>
          <a:bodyPr>
            <a:noAutofit/>
          </a:bodyPr>
          <a:lstStyle/>
          <a:p>
            <a:r>
              <a:rPr lang="uk-UA" sz="6000" dirty="0">
                <a:solidFill>
                  <a:schemeClr val="tx1"/>
                </a:solidFill>
              </a:rPr>
              <a:t>Запрошуємо до співпраці!!!</a:t>
            </a:r>
          </a:p>
        </p:txBody>
      </p:sp>
    </p:spTree>
    <p:extLst>
      <p:ext uri="{BB962C8B-B14F-4D97-AF65-F5344CB8AC3E}">
        <p14:creationId xmlns:p14="http://schemas.microsoft.com/office/powerpoint/2010/main" val="3544638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149</Words>
  <Application>Microsoft Office PowerPoint</Application>
  <PresentationFormat>Екран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Навчально-науковий інститут бізнесу, економіки та адміністрування Кафедра менеджменту та адміністрування</vt:lpstr>
      <vt:lpstr>Презентація PowerPoint</vt:lpstr>
      <vt:lpstr>Метою роботи наукового клубу є:</vt:lpstr>
      <vt:lpstr>Презентація PowerPoint</vt:lpstr>
      <vt:lpstr>Презентація PowerPoint</vt:lpstr>
      <vt:lpstr>Презентація PowerPoint</vt:lpstr>
      <vt:lpstr>Запрошуємо до співпраці!!!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Навчально-науковий інститут менеджменту, харчових технологій та торгівлі</dc:title>
  <dc:creator>RePack by Diakov</dc:creator>
  <cp:lastModifiedBy>olhamrudenko@gmail.com</cp:lastModifiedBy>
  <cp:revision>8</cp:revision>
  <dcterms:created xsi:type="dcterms:W3CDTF">2020-12-03T09:47:29Z</dcterms:created>
  <dcterms:modified xsi:type="dcterms:W3CDTF">2024-10-21T17:47:50Z</dcterms:modified>
</cp:coreProperties>
</file>